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D4EA3-5A5A-4B0A-A87D-CDE9097F60AB}" v="2" dt="2023-11-06T12:03:21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jdowski, Chris" userId="2603f946-6c60-45fe-aabc-eed3d5b72642" providerId="ADAL" clId="{BA4D4EA3-5A5A-4B0A-A87D-CDE9097F60AB}"/>
    <pc:docChg chg="modSld">
      <pc:chgData name="Najdowski, Chris" userId="2603f946-6c60-45fe-aabc-eed3d5b72642" providerId="ADAL" clId="{BA4D4EA3-5A5A-4B0A-A87D-CDE9097F60AB}" dt="2023-11-06T12:03:21.030" v="1" actId="14826"/>
      <pc:docMkLst>
        <pc:docMk/>
      </pc:docMkLst>
      <pc:sldChg chg="modSp">
        <pc:chgData name="Najdowski, Chris" userId="2603f946-6c60-45fe-aabc-eed3d5b72642" providerId="ADAL" clId="{BA4D4EA3-5A5A-4B0A-A87D-CDE9097F60AB}" dt="2023-11-06T12:03:21.030" v="1" actId="14826"/>
        <pc:sldMkLst>
          <pc:docMk/>
          <pc:sldMk cId="3944705527" sldId="256"/>
        </pc:sldMkLst>
        <pc:picChg chg="mod">
          <ac:chgData name="Najdowski, Chris" userId="2603f946-6c60-45fe-aabc-eed3d5b72642" providerId="ADAL" clId="{BA4D4EA3-5A5A-4B0A-A87D-CDE9097F60AB}" dt="2023-11-06T12:03:21.030" v="1" actId="14826"/>
          <ac:picMkLst>
            <pc:docMk/>
            <pc:sldMk cId="3944705527" sldId="256"/>
            <ac:picMk id="5" creationId="{6265D031-2AAF-4DF4-9AA7-8C20C86D52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701B8-5555-470E-8581-BFFBFF457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062CF-1CE5-4DD2-A4A2-5A324ECDD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DC724-5D7F-4C92-9ABE-1EF48138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CD66-A367-496B-8757-B403A67D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96737-5C7A-4579-93D6-F205D721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7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8CA3-42B5-40E3-A895-522118282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B3250-D0D2-424C-80E1-AAE2D8AEB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114D0-B19C-4A74-A886-68CC3D007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54D8-A451-4DD8-9567-2C4B13A1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8AD28-AF6C-4219-B480-B7FF6A1E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1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C609BA-C3A1-4C4B-B49C-AD31B0A98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D203D-5034-4B24-9165-8C310824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3CA69-E03E-4F66-B010-85834776A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55E2E-55FD-4096-8433-C43C366B3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0CBB3-AC26-4199-ADBD-F58A79028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AFC8-899D-42DD-B2BB-06530DE0B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986D-252F-48C9-B2A1-28F342E7B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F102D-140E-4D4B-B22F-8A8B1F178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93951-614A-4CC1-A888-B96C3EC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BF89E-B17F-46CE-9473-28416377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99461-DDFF-473B-B953-833C787A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31105-4A72-48C5-AE45-B02A24073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9C84B-A023-4FB7-AC66-1FF1EAF3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3151B-8B30-4CF3-8931-A9588CFBC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8E210-3E45-4604-9673-994E4A1D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D733-8B9D-4A45-9C72-D076B21CA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D9C5C-D70C-40E0-AE2E-FCB71204A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E1050-4D6D-4DA2-93CF-930B752CB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3470C-1622-4E90-B75F-09ECC02F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C8622-5CDF-4E31-966E-FAFF25DF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CF71C-D311-4F48-B6FC-977497AC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35B28-ECDD-4808-B7E3-2723F524B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E1041-C35B-46DA-B807-682E8841D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83425-F7BF-4B2C-868B-D72BF10A9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1A89ED-BA12-497F-B980-48AF7A746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922765-3CCB-4303-BD29-1A4A8A88C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3637DD-9401-41A4-9568-CBB50986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57AB43-743B-4EE7-9146-84F18527C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95DFBB-DD69-445B-B22B-1D24EB47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1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2EA7E-255A-4DAB-AF38-A4A022D2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0FC8A5-C5AD-4402-9607-F9488222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664D3-ED2E-4855-955B-45F735E3C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E3812-DCBA-467C-833F-8A831140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2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85FF7-220A-4E90-8659-511F49EA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2FD95E-E230-4406-82A4-83AB4C7A7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27BC6-22AB-4BAD-919F-59921C564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6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B9ED8-ACEC-4A32-B521-B10A80FDD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8244F-734E-4D57-9CB0-EB82043D9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4FD2C-1D47-417C-A898-2809F8592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C3823-123C-4577-A71F-4B55AFC9A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50F13-7D37-4017-97D3-47E966DD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F5F11-C380-452B-8D23-4DC62757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6A4F-A3AF-4EAD-AFA1-D5DE8DC4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9D69BA-3A82-4699-B571-28EF62129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236C12-F3DA-4476-ACF0-20C9EDB8C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8DFC1-96AE-42A3-9283-0485EDFC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D8D4A-2C1D-4605-8FDF-611D1B1A3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B7259-7245-4A17-A1DD-92658E4D2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0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5CE8A-80B5-4882-830D-CF58F171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90F19-1F9A-4069-A84E-60A988CD9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FFC66-A216-47E7-B677-EEF8A14ECD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15A4C-1B54-43D4-855F-3633BE8DD09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047BD-B3A3-4C32-BB72-DF2EB48823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589A7-F20A-454D-B983-9C35C0F533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45C3-7A3E-4D46-81A1-E666B5E5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0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5A0E3-BC6C-4003-8B9D-779606E846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3F1E2-4D57-4250-B406-902DECEE2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65D031-2AAF-4DF4-9AA7-8C20C86D5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70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mmunications Record" ma:contentTypeID="0x010100C8E81A2EFAC2EC4AB555313B9A20A35B006CF559486D603F4CB2980826659986BE" ma:contentTypeVersion="7" ma:contentTypeDescription="" ma:contentTypeScope="" ma:versionID="028d7b28927878e7a1bc0b258d9dab4f">
  <xsd:schema xmlns:xsd="http://www.w3.org/2001/XMLSchema" xmlns:xs="http://www.w3.org/2001/XMLSchema" xmlns:p="http://schemas.microsoft.com/office/2006/metadata/properties" xmlns:ns2="fb7e43cd-e176-4e86-8c59-a48872ee8a50" xmlns:ns3="1adff392-2eb5-46e2-9d9c-0173a5bccf36" targetNamespace="http://schemas.microsoft.com/office/2006/metadata/properties" ma:root="true" ma:fieldsID="3ac96e61d67591ebe924cd446ae05943" ns2:_="" ns3:_="">
    <xsd:import namespace="fb7e43cd-e176-4e86-8c59-a48872ee8a50"/>
    <xsd:import namespace="1adff392-2eb5-46e2-9d9c-0173a5bccf36"/>
    <xsd:element name="properties">
      <xsd:complexType>
        <xsd:sequence>
          <xsd:element name="documentManagement">
            <xsd:complexType>
              <xsd:all>
                <xsd:element ref="ns2:ea51d282dce94ae3b05878b24ae65c24" minOccurs="0"/>
                <xsd:element ref="ns2:TaxCatchAll" minOccurs="0"/>
                <xsd:element ref="ns2:TaxCatchAllLabel" minOccurs="0"/>
                <xsd:element ref="ns3:MediaLengthInSeconds" minOccurs="0"/>
                <xsd:element ref="ns3:lcf76f155ced4ddcb4097134ff3c332f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7e43cd-e176-4e86-8c59-a48872ee8a50" elementFormDefault="qualified">
    <xsd:import namespace="http://schemas.microsoft.com/office/2006/documentManagement/types"/>
    <xsd:import namespace="http://schemas.microsoft.com/office/infopath/2007/PartnerControls"/>
    <xsd:element name="ea51d282dce94ae3b05878b24ae65c24" ma:index="8" nillable="true" ma:taxonomy="true" ma:internalName="ea51d282dce94ae3b05878b24ae65c24" ma:taxonomyFieldName="DocumentType" ma:displayName="Document Type" ma:default="" ma:fieldId="{ea51d282-dce9-4ae3-b058-78b24ae65c24}" ma:sspId="c16fd3a5-f816-4157-bb62-fe34309110ef" ma:termSetId="8b17700b-f3e4-4cef-87b2-0d81d88009cf" ma:anchorId="e6242d13-188e-4a81-8ade-cf67bfa19719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ea731c8d-f7b9-4e6b-aa26-044aefc9f1e3}" ma:internalName="TaxCatchAll" ma:showField="CatchAllData" ma:web="fb7e43cd-e176-4e86-8c59-a48872ee8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a731c8d-f7b9-4e6b-aa26-044aefc9f1e3}" ma:internalName="TaxCatchAllLabel" ma:readOnly="true" ma:showField="CatchAllDataLabel" ma:web="fb7e43cd-e176-4e86-8c59-a48872ee8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ff392-2eb5-46e2-9d9c-0173a5bccf36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16fd3a5-f816-4157-bb62-fe3430911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7e43cd-e176-4e86-8c59-a48872ee8a50" xsi:nil="true"/>
    <ea51d282dce94ae3b05878b24ae65c24 xmlns="fb7e43cd-e176-4e86-8c59-a48872ee8a50">
      <Terms xmlns="http://schemas.microsoft.com/office/infopath/2007/PartnerControls"/>
    </ea51d282dce94ae3b05878b24ae65c24>
    <lcf76f155ced4ddcb4097134ff3c332f xmlns="1adff392-2eb5-46e2-9d9c-0173a5bccf3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69581AA-1D69-420D-8D66-7FEC0F0263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7e43cd-e176-4e86-8c59-a48872ee8a50"/>
    <ds:schemaRef ds:uri="1adff392-2eb5-46e2-9d9c-0173a5bccf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0BCF54-9D0C-43ED-B190-A6C06A836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550485-873F-43BE-9F15-AA3D6FBC0DA1}">
  <ds:schemaRefs>
    <ds:schemaRef ds:uri="http://schemas.microsoft.com/office/2006/metadata/properties"/>
    <ds:schemaRef ds:uri="http://schemas.microsoft.com/office/infopath/2007/PartnerControls"/>
    <ds:schemaRef ds:uri="fb7e43cd-e176-4e86-8c59-a48872ee8a50"/>
    <ds:schemaRef ds:uri="1adff392-2eb5-46e2-9d9c-0173a5bccf3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Mayfield, James</dc:creator>
  <cp:lastModifiedBy>Najdowski, Chris</cp:lastModifiedBy>
  <cp:revision>1</cp:revision>
  <dcterms:created xsi:type="dcterms:W3CDTF">2021-08-03T17:31:41Z</dcterms:created>
  <dcterms:modified xsi:type="dcterms:W3CDTF">2023-11-06T12:03:29Z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0x010100C8E81A2EFAC2EC4AB555313B9A20A35B006CF559486D603F4CB2980826659986BE</vt:lpwstr>
  </property>
  <property fmtid="{D5CDD505-2E9C-101B-9397-08002B2CF9AE}" pid="3" name="MediaServiceImageTags">
    <vt:lpwstr/>
  </property>
  <property fmtid="{D5CDD505-2E9C-101B-9397-08002B2CF9AE}" pid="4" name="DocumentType">
    <vt:lpwstr/>
  </property>
</Properties>
</file>